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B3899-2AE2-454D-86EC-65E7DB3F56C9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E748569-A915-4DDE-A061-DF90A6D1BE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9874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B3899-2AE2-454D-86EC-65E7DB3F56C9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E748569-A915-4DDE-A061-DF90A6D1BE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5108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B3899-2AE2-454D-86EC-65E7DB3F56C9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E748569-A915-4DDE-A061-DF90A6D1BE99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758562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B3899-2AE2-454D-86EC-65E7DB3F56C9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E748569-A915-4DDE-A061-DF90A6D1BE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18149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B3899-2AE2-454D-86EC-65E7DB3F56C9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E748569-A915-4DDE-A061-DF90A6D1BE99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619669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B3899-2AE2-454D-86EC-65E7DB3F56C9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E748569-A915-4DDE-A061-DF90A6D1BE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73112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B3899-2AE2-454D-86EC-65E7DB3F56C9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48569-A915-4DDE-A061-DF90A6D1BE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34200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B3899-2AE2-454D-86EC-65E7DB3F56C9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48569-A915-4DDE-A061-DF90A6D1BE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3232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B3899-2AE2-454D-86EC-65E7DB3F56C9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48569-A915-4DDE-A061-DF90A6D1BE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8923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B3899-2AE2-454D-86EC-65E7DB3F56C9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E748569-A915-4DDE-A061-DF90A6D1BE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6168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B3899-2AE2-454D-86EC-65E7DB3F56C9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E748569-A915-4DDE-A061-DF90A6D1BE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9290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B3899-2AE2-454D-86EC-65E7DB3F56C9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E748569-A915-4DDE-A061-DF90A6D1BE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0428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B3899-2AE2-454D-86EC-65E7DB3F56C9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48569-A915-4DDE-A061-DF90A6D1BE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2677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B3899-2AE2-454D-86EC-65E7DB3F56C9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48569-A915-4DDE-A061-DF90A6D1BE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8133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B3899-2AE2-454D-86EC-65E7DB3F56C9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48569-A915-4DDE-A061-DF90A6D1BE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2593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B3899-2AE2-454D-86EC-65E7DB3F56C9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E748569-A915-4DDE-A061-DF90A6D1BE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6126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B3899-2AE2-454D-86EC-65E7DB3F56C9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E748569-A915-4DDE-A061-DF90A6D1BE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7642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6"/>
                </a:solidFill>
              </a:rPr>
              <a:t>"Плюсы и минусы организации совместной и самостоятельной деятельности детей в разновозрастной группе"</a:t>
            </a:r>
            <a:br>
              <a:rPr lang="ru-RU" b="1" dirty="0">
                <a:solidFill>
                  <a:schemeClr val="accent6"/>
                </a:solidFill>
              </a:rPr>
            </a:br>
            <a:endParaRPr lang="ru-RU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37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33624" y="104776"/>
            <a:ext cx="9705975" cy="127635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6"/>
                </a:solidFill>
              </a:rPr>
              <a:t>Одной из наиболее распространенных в настоящее время особенностей малокомплектных детских садов являются разновозрастные группы</a:t>
            </a:r>
            <a:endParaRPr lang="ru-RU" sz="1600" b="1" dirty="0">
              <a:solidFill>
                <a:schemeClr val="accent6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695574"/>
            <a:ext cx="8915400" cy="3848101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accent6"/>
                </a:solidFill>
              </a:rPr>
              <a:t>В совместном воспитании детей разного возраста есть много положительного и отрицательного</a:t>
            </a:r>
          </a:p>
        </p:txBody>
      </p:sp>
    </p:spTree>
    <p:extLst>
      <p:ext uri="{BB962C8B-B14F-4D97-AF65-F5344CB8AC3E}">
        <p14:creationId xmlns:p14="http://schemas.microsoft.com/office/powerpoint/2010/main" val="327563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6"/>
                </a:solidFill>
              </a:rPr>
              <a:t>                   Положительное</a:t>
            </a:r>
            <a:endParaRPr lang="ru-RU" b="1" dirty="0">
              <a:solidFill>
                <a:schemeClr val="accent6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b="1" u="sng" dirty="0">
                <a:solidFill>
                  <a:schemeClr val="accent6"/>
                </a:solidFill>
              </a:rPr>
              <a:t>Возможные плюсы</a:t>
            </a:r>
            <a:r>
              <a:rPr lang="ru-RU" sz="2000" b="1" dirty="0">
                <a:solidFill>
                  <a:schemeClr val="accent6"/>
                </a:solidFill>
              </a:rPr>
              <a:t> - дети учатся общаться, причем старшие учатся быть терпимее к младшим, учатся быть ответственными. Робкий ребенок, заботясь о младших чувствует себя более взрослым, становится увереннее. Агрессивный ребенок учится сдерживать свои порывы. ведь толкнуть ровесника и толкнуть малыша разные вещи. Младшие тянутся за старшими, стараются выполнять более сложные задачи, нежели те, что были бы им предложены в группе ровесников. Видят к чему стремится. И становятся более самостоятельными.</a:t>
            </a:r>
          </a:p>
        </p:txBody>
      </p:sp>
    </p:spTree>
    <p:extLst>
      <p:ext uri="{BB962C8B-B14F-4D97-AF65-F5344CB8AC3E}">
        <p14:creationId xmlns:p14="http://schemas.microsoft.com/office/powerpoint/2010/main" val="2771227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2" y="671735"/>
            <a:ext cx="8911687" cy="1280890"/>
          </a:xfrm>
        </p:spPr>
        <p:txBody>
          <a:bodyPr/>
          <a:lstStyle/>
          <a:p>
            <a:r>
              <a:rPr lang="ru-RU" b="1" dirty="0" smtClean="0">
                <a:solidFill>
                  <a:schemeClr val="accent6"/>
                </a:solidFill>
              </a:rPr>
              <a:t>                   Отрицательное</a:t>
            </a:r>
            <a:endParaRPr lang="ru-RU" b="1" dirty="0">
              <a:solidFill>
                <a:schemeClr val="accent6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b="1" u="sng" dirty="0">
                <a:solidFill>
                  <a:schemeClr val="accent6"/>
                </a:solidFill>
              </a:rPr>
              <a:t>Возможные минусы</a:t>
            </a:r>
            <a:r>
              <a:rPr lang="ru-RU" sz="2000" b="1" dirty="0">
                <a:solidFill>
                  <a:schemeClr val="accent6"/>
                </a:solidFill>
              </a:rPr>
              <a:t> - время занятий разделяется на занятия с малышами и занятия со старшими... в результате старшие дети могут оказаться менее подготовленными к школе, нежели дети в группах ровесников. Старшие могут обижать младших, задирать их, высмеивать то что те чего-то еще не могут, что негативно скажется на самооценке малыша. в последующем этот малыш став старше начнет так же задирать младших.</a:t>
            </a:r>
          </a:p>
        </p:txBody>
      </p:sp>
    </p:spTree>
    <p:extLst>
      <p:ext uri="{BB962C8B-B14F-4D97-AF65-F5344CB8AC3E}">
        <p14:creationId xmlns:p14="http://schemas.microsoft.com/office/powerpoint/2010/main" val="4138870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6"/>
                </a:solidFill>
              </a:rPr>
              <a:t>                  Ожидание</a:t>
            </a:r>
            <a:endParaRPr lang="ru-RU" b="1" dirty="0">
              <a:solidFill>
                <a:schemeClr val="accent6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b="1" dirty="0">
                <a:solidFill>
                  <a:schemeClr val="accent6"/>
                </a:solidFill>
              </a:rPr>
              <a:t>П</a:t>
            </a:r>
            <a:r>
              <a:rPr lang="ru-RU" sz="2000" b="1" dirty="0" smtClean="0">
                <a:solidFill>
                  <a:schemeClr val="accent6"/>
                </a:solidFill>
              </a:rPr>
              <a:t>остоянное </a:t>
            </a:r>
            <a:r>
              <a:rPr lang="ru-RU" sz="2000" b="1" dirty="0">
                <a:solidFill>
                  <a:schemeClr val="accent6"/>
                </a:solidFill>
              </a:rPr>
              <a:t>общение младших детей со старшими создает благоприятные условия для формирования дружеских отношений, заботливости и самостоятельности. Пример старших приобретает для младших деток особое стимулирующее </a:t>
            </a:r>
            <a:r>
              <a:rPr lang="ru-RU" sz="2000" b="1" dirty="0" smtClean="0">
                <a:solidFill>
                  <a:schemeClr val="accent6"/>
                </a:solidFill>
              </a:rPr>
              <a:t>значение.</a:t>
            </a:r>
            <a:endParaRPr lang="ru-RU" sz="2000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4530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81</TotalTime>
  <Words>70</Words>
  <Application>Microsoft Office PowerPoint</Application>
  <PresentationFormat>Широкоэкранный</PresentationFormat>
  <Paragraphs>9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Легкий дым</vt:lpstr>
      <vt:lpstr>"Плюсы и минусы организации совместной и самостоятельной деятельности детей в разновозрастной группе" </vt:lpstr>
      <vt:lpstr>Одной из наиболее распространенных в настоящее время особенностей малокомплектных детских садов являются разновозрастные группы</vt:lpstr>
      <vt:lpstr>                   Положительное</vt:lpstr>
      <vt:lpstr>                   Отрицательное</vt:lpstr>
      <vt:lpstr>                  Ожидание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"Плюсы и минусы организации совместной и самостоятельной деятельности детей в разновозрастной группе" </dc:title>
  <dc:creator>Huawei</dc:creator>
  <cp:lastModifiedBy>Huawei</cp:lastModifiedBy>
  <cp:revision>4</cp:revision>
  <dcterms:created xsi:type="dcterms:W3CDTF">2025-11-19T13:51:15Z</dcterms:created>
  <dcterms:modified xsi:type="dcterms:W3CDTF">2025-11-19T15:20:29Z</dcterms:modified>
</cp:coreProperties>
</file>