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87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0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5856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814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1966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11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20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232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92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16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90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42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67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33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59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12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B3899-2AE2-454D-86EC-65E7DB3F56C9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E748569-A915-4DDE-A061-DF90A6D1BE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64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/>
                </a:solidFill>
              </a:rPr>
              <a:t>"Плюсы и минусы организации совместной и самостоятельной деятельности детей в разновозрастной группе"</a:t>
            </a:r>
            <a:br>
              <a:rPr lang="ru-RU" b="1" dirty="0">
                <a:solidFill>
                  <a:schemeClr val="accent6"/>
                </a:solidFill>
              </a:rPr>
            </a:br>
            <a:endParaRPr lang="ru-RU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3624" y="104776"/>
            <a:ext cx="9705975" cy="127635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/>
                </a:solidFill>
              </a:rPr>
              <a:t>Одной из наиболее распространенных в настоящее время особенностей малокомплектных детских садов являются разновозрастные группы</a:t>
            </a:r>
            <a:endParaRPr lang="ru-RU" sz="1600" b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695574"/>
            <a:ext cx="8915400" cy="384810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6"/>
                </a:solidFill>
              </a:rPr>
              <a:t>В совместном воспитании детей разного возраста есть много положительного и отрицательного</a:t>
            </a:r>
          </a:p>
        </p:txBody>
      </p:sp>
    </p:spTree>
    <p:extLst>
      <p:ext uri="{BB962C8B-B14F-4D97-AF65-F5344CB8AC3E}">
        <p14:creationId xmlns:p14="http://schemas.microsoft.com/office/powerpoint/2010/main" val="32756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                   Положительное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u="sng" dirty="0">
                <a:solidFill>
                  <a:schemeClr val="accent6"/>
                </a:solidFill>
              </a:rPr>
              <a:t>Возможные плюсы</a:t>
            </a:r>
            <a:r>
              <a:rPr lang="ru-RU" sz="2000" b="1" dirty="0">
                <a:solidFill>
                  <a:schemeClr val="accent6"/>
                </a:solidFill>
              </a:rPr>
              <a:t> - дети учатся общаться, причем старшие учатся быть терпимее к младшим, учатся быть ответственными. Робкий ребенок, заботясь о младших чувствует себя более взрослым, становится увереннее. Агрессивный ребенок учится сдерживать свои порывы. ведь толкнуть ровесника и толкнуть малыша разные вещи. Младшие тянутся за старшими, стараются выполнять более сложные задачи, нежели те, что были бы им предложены в группе ровесников. Видят к чему стремится. И становятся более самостоятельными.</a:t>
            </a:r>
          </a:p>
        </p:txBody>
      </p:sp>
    </p:spTree>
    <p:extLst>
      <p:ext uri="{BB962C8B-B14F-4D97-AF65-F5344CB8AC3E}">
        <p14:creationId xmlns:p14="http://schemas.microsoft.com/office/powerpoint/2010/main" val="277122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71735"/>
            <a:ext cx="8911687" cy="1280890"/>
          </a:xfrm>
        </p:spPr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                   Отрицательное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u="sng" dirty="0">
                <a:solidFill>
                  <a:schemeClr val="accent6"/>
                </a:solidFill>
              </a:rPr>
              <a:t>Возможные минусы</a:t>
            </a:r>
            <a:r>
              <a:rPr lang="ru-RU" sz="2000" b="1" dirty="0">
                <a:solidFill>
                  <a:schemeClr val="accent6"/>
                </a:solidFill>
              </a:rPr>
              <a:t> - время занятий разделяется на занятия с малышами и занятия со старшими... в результате старшие дети могут оказаться менее подготовленными к школе, нежели дети в группах ровесников. Старшие могут обижать младших, задирать их, высмеивать то что те чего-то еще не могут, что негативно скажется на самооценке малыша. в последующем этот малыш став старше начнет так же задирать младших.</a:t>
            </a:r>
          </a:p>
        </p:txBody>
      </p:sp>
    </p:spTree>
    <p:extLst>
      <p:ext uri="{BB962C8B-B14F-4D97-AF65-F5344CB8AC3E}">
        <p14:creationId xmlns:p14="http://schemas.microsoft.com/office/powerpoint/2010/main" val="413887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                  Ожидание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6"/>
                </a:solidFill>
              </a:rPr>
              <a:t>П</a:t>
            </a:r>
            <a:r>
              <a:rPr lang="ru-RU" sz="2000" b="1" dirty="0" smtClean="0">
                <a:solidFill>
                  <a:schemeClr val="accent6"/>
                </a:solidFill>
              </a:rPr>
              <a:t>остоянное </a:t>
            </a:r>
            <a:r>
              <a:rPr lang="ru-RU" sz="2000" b="1" dirty="0">
                <a:solidFill>
                  <a:schemeClr val="accent6"/>
                </a:solidFill>
              </a:rPr>
              <a:t>общение младших детей со старшими создает благоприятные условия для формирования дружеских отношений, заботливости и самостоятельности. Пример старших приобретает для младших деток особое стимулирующее </a:t>
            </a:r>
            <a:r>
              <a:rPr lang="ru-RU" sz="2000" b="1" dirty="0" smtClean="0">
                <a:solidFill>
                  <a:schemeClr val="accent6"/>
                </a:solidFill>
              </a:rPr>
              <a:t>значение.</a:t>
            </a:r>
            <a:endParaRPr lang="ru-RU" sz="2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53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81</TotalTime>
  <Words>70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"Плюсы и минусы организации совместной и самостоятельной деятельности детей в разновозрастной группе" </vt:lpstr>
      <vt:lpstr>Одной из наиболее распространенных в настоящее время особенностей малокомплектных детских садов являются разновозрастные группы</vt:lpstr>
      <vt:lpstr>                   Положительное</vt:lpstr>
      <vt:lpstr>                   Отрицательное</vt:lpstr>
      <vt:lpstr>                  Ожидание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"Плюсы и минусы организации совместной и самостоятельной деятельности детей в разновозрастной группе" </dc:title>
  <dc:creator>Huawei</dc:creator>
  <cp:lastModifiedBy>Huawei</cp:lastModifiedBy>
  <cp:revision>4</cp:revision>
  <dcterms:created xsi:type="dcterms:W3CDTF">2025-11-19T13:51:15Z</dcterms:created>
  <dcterms:modified xsi:type="dcterms:W3CDTF">2025-11-19T15:20:29Z</dcterms:modified>
</cp:coreProperties>
</file>