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6" r:id="rId3"/>
    <p:sldId id="285" r:id="rId4"/>
    <p:sldId id="287" r:id="rId5"/>
    <p:sldId id="288" r:id="rId6"/>
    <p:sldId id="294" r:id="rId7"/>
    <p:sldId id="293" r:id="rId8"/>
    <p:sldId id="289" r:id="rId9"/>
    <p:sldId id="290" r:id="rId10"/>
    <p:sldId id="291" r:id="rId11"/>
    <p:sldId id="282" r:id="rId12"/>
    <p:sldId id="29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E47"/>
    <a:srgbClr val="FFCC99"/>
    <a:srgbClr val="FF3399"/>
    <a:srgbClr val="006600"/>
    <a:srgbClr val="339966"/>
    <a:srgbClr val="4CA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02AC-B4E5-4840-8A9F-4B75F58765E4}" type="datetimeFigureOut">
              <a:rPr lang="ru-RU" smtClean="0"/>
              <a:pPr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CC68-CE00-42A8-848B-7F2579DE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6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57418" y="1886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88640"/>
            <a:ext cx="7848872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</a:t>
            </a:r>
          </a:p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«Детский сад № 13»</a:t>
            </a:r>
          </a:p>
          <a:p>
            <a:pPr lvl="0" algn="ctr"/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t2206\OneDrive\Рабочий стол\Люба фото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3037476" cy="3680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996952"/>
            <a:ext cx="5256584" cy="2376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Визитная карточка </a:t>
            </a:r>
          </a:p>
          <a:p>
            <a:pPr lvl="0" algn="ctr"/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Новоселовой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Любови Николаевны «Здравствуйте, я ваша няня!»</a:t>
            </a:r>
          </a:p>
          <a:p>
            <a:pPr lvl="0" algn="ctr"/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31109" y="116632"/>
            <a:ext cx="9144000" cy="7316619"/>
          </a:xfrm>
          <a:prstGeom prst="rect">
            <a:avLst/>
          </a:prstGeom>
          <a:noFill/>
        </p:spPr>
      </p:pic>
      <p:pic>
        <p:nvPicPr>
          <p:cNvPr id="6146" name="Picture 2" descr="C:\Users\t2206\OneDrive\Рабочий стол\Люба фото\IMG-20201208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0" y="332656"/>
            <a:ext cx="2664296" cy="355239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2206\OneDrive\Рабочий стол\Люба фото\IMG-20201208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0652"/>
            <a:ext cx="2016224" cy="35843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2206\OneDrive\Рабочий стол\Люба фото\IMG20220916113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2418"/>
            <a:ext cx="3424901" cy="25686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2206\OneDrive\Рабочий стол\Люба фото\IMG20240918103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52294"/>
            <a:ext cx="3460503" cy="259537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2206\OneDrive\Рабочий стол\Люба фото\IMG202306160951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55786"/>
            <a:ext cx="2670951" cy="356126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0" y="-459432"/>
            <a:ext cx="9145016" cy="7317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170" name="Picture 2" descr="C:\Users\t2206\OneDrive\Рабочий стол\Люба фото\IMG_20230228_21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4894"/>
            <a:ext cx="2666485" cy="26876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2206\OneDrive\Рабочий стол\Люба фото\IMG-20211028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955"/>
            <a:ext cx="2240487" cy="39830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2206\OneDrive\Рабочий стол\Люба фото\IMG20230118104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0" y="2924944"/>
            <a:ext cx="2701185" cy="360158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2206\OneDrive\Рабочий стол\Люба фото\IMG20230228114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07" y="34320"/>
            <a:ext cx="2975793" cy="396772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t2206\OneDrive\Рабочий стол\Люба фото\Новая папка\IMG-20251015-WA0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73" y="4134625"/>
            <a:ext cx="2495600" cy="2495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22508" y="-414363"/>
            <a:ext cx="9145016" cy="7317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194" name="Picture 2" descr="C:\Users\t2206\OneDrive\Рабочий стол\Люба фото\IMG20231225092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131"/>
            <a:ext cx="2456656" cy="32755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2206\OneDrive\Рабочий стол\Люба фото\IMG20240115155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26" y="108132"/>
            <a:ext cx="2592288" cy="32755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2206\OneDrive\Рабочий стол\Люба фото\IMG20241223095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78" y="108131"/>
            <a:ext cx="2456656" cy="32755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2206\OneDrive\Рабочий стол\Люба фото\IMG20231227103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53" y="3645024"/>
            <a:ext cx="3991834" cy="29938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859"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268" y="1052736"/>
            <a:ext cx="8603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2050" name="Picture 2" descr="C:\Users\t2206\OneDrive\Рабочий стол\Люба фото\IMG20240927154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90" y="2204864"/>
            <a:ext cx="3275362" cy="43671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6329" y="188640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Образование: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38670" y="980728"/>
            <a:ext cx="8267222" cy="21121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Средняя общеобразовательная школа №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10»  - среднее общее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38670" y="3212976"/>
            <a:ext cx="8281802" cy="228038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УрМФ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 ФГБУ «ВНИИ труда» Минтруда России – программа профессионального обучения «Младший воспитатель»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57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2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3758" y="5681129"/>
            <a:ext cx="4395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Стаж работы – 7 лет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9252" y="116632"/>
            <a:ext cx="9144000" cy="73166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98072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Отраслевые награды: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2206\OneDrive\Рабочий стол\За труд\2026-04-16_18-08-59_winscan_to_pdf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5345"/>
            <a:ext cx="2396041" cy="310075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2206\OneDrive\Рабочий стол\За труд\2026-04-16_18-10-00_winscan_to_p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98" y="1744975"/>
            <a:ext cx="2395900" cy="310057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2206\OneDrive\Рабочий стол\За труд\2026-04-16_18-11-06_winscan_to_p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30638"/>
            <a:ext cx="2370773" cy="306805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30592" y="116632"/>
            <a:ext cx="9144000" cy="73166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98591" y="98072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Грамоты, благодарственные письма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t2206\OneDrive\Рабочий стол\Семья\2026-04-16_18-17-03_winscan_to_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47" y="4749159"/>
            <a:ext cx="1908336" cy="24696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2206\OneDrive\Рабочий стол\Семья\2026-04-16_18-05-10_winscan_to_pdf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03" y="4676696"/>
            <a:ext cx="1964329" cy="254207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t2206\OneDrive\Рабочий стол\Семья\2026-04-16_18-06-36_winscan_to_pdf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66" y="2101070"/>
            <a:ext cx="1801748" cy="233167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t2206\OneDrive\Рабочий стол\Семья\2026-04-16_18-12-06_winscan_to_pd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08" y="2085162"/>
            <a:ext cx="1904236" cy="246430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t2206\OneDrive\Рабочий стол\Семья\2026-04-16_18-13-31_winscan_to_pdf_page-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613"/>
            <a:ext cx="2187500" cy="283088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t2206\OneDrive\Рабочий стол\Семья\2026-04-16_18-16-04_winscan_to_pd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" y="1772612"/>
            <a:ext cx="2016224" cy="26092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9252" y="116632"/>
            <a:ext cx="9144000" cy="73166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98591" y="98072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Отзывы о работе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t2206\OneDrive\Рабочий стол\от коллег\2026-04-16_18-23-17_winscan_to_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80" y="2204864"/>
            <a:ext cx="2839886" cy="367514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2206\OneDrive\Рабочий стол\от коллег\2026-04-16_18-36-59_winscan_to_p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4" y="2204864"/>
            <a:ext cx="2880320" cy="372747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9252" y="12652"/>
            <a:ext cx="9144000" cy="73166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98591" y="98072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Отзывы о работе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t2206\OneDrive\Рабочий стол\Родители\2026-04-16_18-19-32_winscan_to_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2756"/>
            <a:ext cx="2952328" cy="382065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2206\OneDrive\Рабочий стол\Родители\2026-04-16_18-07-56_winscan_to_pdf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22756"/>
            <a:ext cx="2952328" cy="382065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9252" y="12652"/>
            <a:ext cx="9144000" cy="73166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98591" y="98072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Отзывы о работе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t2206\OneDrive\Рабочий стол\от коллег\2026-04-16_18-24-38_winscan_to_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11"/>
            <a:ext cx="1929397" cy="249686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2206\OneDrive\Рабочий стол\от коллег\2026-04-16_18-25-19_winscan_to_p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56" y="1634112"/>
            <a:ext cx="1913447" cy="24762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2206\OneDrive\Рабочий стол\от коллег\2026-04-16_18-32-35_winscan_to_p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96" y="1640506"/>
            <a:ext cx="1836204" cy="23762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t2206\OneDrive\Рабочий стол\от коллег\2026-04-16_18-33-27_winscan_to_pd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2161281" cy="27969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t2206\OneDrive\Рабочий стол\от коллег\2026-04-16_18-34-40_winscan_to_pd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6" y="4372910"/>
            <a:ext cx="2161280" cy="27969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9252" y="116632"/>
            <a:ext cx="9144000" cy="7316619"/>
          </a:xfrm>
          <a:prstGeom prst="rect">
            <a:avLst/>
          </a:prstGeom>
          <a:noFill/>
        </p:spPr>
      </p:pic>
      <p:pic>
        <p:nvPicPr>
          <p:cNvPr id="4098" name="Picture 2" descr="C:\Users\t2206\OneDrive\Рабочий стол\Люба фото\Новая папка\IMG-20220906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91352"/>
            <a:ext cx="2988331" cy="224124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2206\OneDrive\Рабочий стол\Люба фото\Новая папка\KdGcG_o5Wt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1352"/>
            <a:ext cx="3024336" cy="49666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2206\OneDrive\Рабочий стол\Люба фото\20260317_121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74676"/>
            <a:ext cx="3311099" cy="24833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8591" y="98072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Моя деятельность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humbs.dreamstime.com/z/texture-fun-sites-girls-20007031.jpg"/>
          <p:cNvPicPr>
            <a:picLocks noChangeAspect="1" noChangeArrowheads="1"/>
          </p:cNvPicPr>
          <p:nvPr/>
        </p:nvPicPr>
        <p:blipFill>
          <a:blip r:embed="rId2" cstate="email"/>
          <a:srcRect b="6444"/>
          <a:stretch>
            <a:fillRect/>
          </a:stretch>
        </p:blipFill>
        <p:spPr bwMode="auto">
          <a:xfrm>
            <a:off x="-9252" y="116632"/>
            <a:ext cx="9144000" cy="7316619"/>
          </a:xfrm>
          <a:prstGeom prst="rect">
            <a:avLst/>
          </a:prstGeom>
          <a:noFill/>
        </p:spPr>
      </p:pic>
      <p:pic>
        <p:nvPicPr>
          <p:cNvPr id="5122" name="Picture 2" descr="C:\Users\t2206\OneDrive\Рабочий стол\Люба фото\IMG_20260404_132553_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295800" cy="32218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2206\OneDrive\Рабочий стол\Люба фото\IMG-20200309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1"/>
            <a:ext cx="4295800" cy="2416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2206\OneDrive\Рабочий стол\Люба фото\IMG-20200309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3805"/>
            <a:ext cx="1800200" cy="32003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2206\OneDrive\Рабочий стол\Люба фото\Новая папка\IMG202405081347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32" y="4193341"/>
            <a:ext cx="3103824" cy="23278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84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t2206</cp:lastModifiedBy>
  <cp:revision>85</cp:revision>
  <dcterms:created xsi:type="dcterms:W3CDTF">2015-12-05T19:16:03Z</dcterms:created>
  <dcterms:modified xsi:type="dcterms:W3CDTF">2026-04-27T08:46:38Z</dcterms:modified>
</cp:coreProperties>
</file>