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66" r:id="rId3"/>
    <p:sldId id="285" r:id="rId4"/>
    <p:sldId id="287" r:id="rId5"/>
    <p:sldId id="288" r:id="rId6"/>
    <p:sldId id="294" r:id="rId7"/>
    <p:sldId id="293" r:id="rId8"/>
    <p:sldId id="289" r:id="rId9"/>
    <p:sldId id="290" r:id="rId10"/>
    <p:sldId id="291" r:id="rId11"/>
    <p:sldId id="282" r:id="rId12"/>
    <p:sldId id="292" r:id="rId13"/>
    <p:sldId id="26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5E47"/>
    <a:srgbClr val="FFCC99"/>
    <a:srgbClr val="FF3399"/>
    <a:srgbClr val="006600"/>
    <a:srgbClr val="339966"/>
    <a:srgbClr val="4CA2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02AC-B4E5-4840-8A9F-4B75F58765E4}" type="datetimeFigureOut">
              <a:rPr lang="ru-RU" smtClean="0"/>
              <a:pPr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CC68-CE00-42A8-848B-7F2579DE75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02AC-B4E5-4840-8A9F-4B75F58765E4}" type="datetimeFigureOut">
              <a:rPr lang="ru-RU" smtClean="0"/>
              <a:pPr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CC68-CE00-42A8-848B-7F2579DE75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02AC-B4E5-4840-8A9F-4B75F58765E4}" type="datetimeFigureOut">
              <a:rPr lang="ru-RU" smtClean="0"/>
              <a:pPr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CC68-CE00-42A8-848B-7F2579DE75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02AC-B4E5-4840-8A9F-4B75F58765E4}" type="datetimeFigureOut">
              <a:rPr lang="ru-RU" smtClean="0"/>
              <a:pPr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CC68-CE00-42A8-848B-7F2579DE75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02AC-B4E5-4840-8A9F-4B75F58765E4}" type="datetimeFigureOut">
              <a:rPr lang="ru-RU" smtClean="0"/>
              <a:pPr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CC68-CE00-42A8-848B-7F2579DE75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02AC-B4E5-4840-8A9F-4B75F58765E4}" type="datetimeFigureOut">
              <a:rPr lang="ru-RU" smtClean="0"/>
              <a:pPr/>
              <a:t>27.04.2026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CC68-CE00-42A8-848B-7F2579DE75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02AC-B4E5-4840-8A9F-4B75F58765E4}" type="datetimeFigureOut">
              <a:rPr lang="ru-RU" smtClean="0"/>
              <a:pPr/>
              <a:t>27.04.2026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CC68-CE00-42A8-848B-7F2579DE75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02AC-B4E5-4840-8A9F-4B75F58765E4}" type="datetimeFigureOut">
              <a:rPr lang="ru-RU" smtClean="0"/>
              <a:pPr/>
              <a:t>27.04.2026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CC68-CE00-42A8-848B-7F2579DE75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02AC-B4E5-4840-8A9F-4B75F58765E4}" type="datetimeFigureOut">
              <a:rPr lang="ru-RU" smtClean="0"/>
              <a:pPr/>
              <a:t>27.04.2026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CC68-CE00-42A8-848B-7F2579DE75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02AC-B4E5-4840-8A9F-4B75F58765E4}" type="datetimeFigureOut">
              <a:rPr lang="ru-RU" smtClean="0"/>
              <a:pPr/>
              <a:t>27.04.2026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CC68-CE00-42A8-848B-7F2579DE75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02AC-B4E5-4840-8A9F-4B75F58765E4}" type="datetimeFigureOut">
              <a:rPr lang="ru-RU" smtClean="0"/>
              <a:pPr/>
              <a:t>27.04.2026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CC68-CE00-42A8-848B-7F2579DE75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002AC-B4E5-4840-8A9F-4B75F58765E4}" type="datetimeFigureOut">
              <a:rPr lang="ru-RU" smtClean="0"/>
              <a:pPr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ACC68-CE00-42A8-848B-7F2579DE75C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thumbs.dreamstime.com/z/texture-fun-sites-girls-20007031.jpg"/>
          <p:cNvPicPr>
            <a:picLocks noChangeAspect="1" noChangeArrowheads="1"/>
          </p:cNvPicPr>
          <p:nvPr/>
        </p:nvPicPr>
        <p:blipFill>
          <a:blip r:embed="rId2" cstate="email"/>
          <a:srcRect b="66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457418" y="18864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83568" y="188640"/>
            <a:ext cx="7848872" cy="20882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chemeClr val="tx1"/>
                </a:solidFill>
                <a:latin typeface="Monotype Corsiva" pitchFamily="66" charset="0"/>
              </a:rPr>
              <a:t>Муниципальное бюджетное дошкольное образовательное учреждение </a:t>
            </a:r>
          </a:p>
          <a:p>
            <a:pPr lvl="0" algn="ctr"/>
            <a:r>
              <a:rPr lang="ru-RU" sz="2800" b="1" dirty="0" smtClean="0">
                <a:solidFill>
                  <a:schemeClr val="tx1"/>
                </a:solidFill>
                <a:latin typeface="Monotype Corsiva" pitchFamily="66" charset="0"/>
              </a:rPr>
              <a:t>«Детский сад № 13»</a:t>
            </a:r>
          </a:p>
          <a:p>
            <a:pPr lvl="0" algn="ctr"/>
            <a:endParaRPr lang="ru-RU" sz="28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t2206\OneDrive\Рабочий стол\Люба фото\Без имени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492896"/>
            <a:ext cx="3037476" cy="368004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slop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95536" y="2996952"/>
            <a:ext cx="5256584" cy="23762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chemeClr val="tx1"/>
                </a:solidFill>
                <a:latin typeface="Monotype Corsiva" pitchFamily="66" charset="0"/>
              </a:rPr>
              <a:t>Визитная карточка </a:t>
            </a:r>
          </a:p>
          <a:p>
            <a:pPr lvl="0" algn="ctr"/>
            <a:r>
              <a:rPr lang="ru-RU" sz="2800" b="1" dirty="0" err="1" smtClean="0">
                <a:solidFill>
                  <a:schemeClr val="tx1"/>
                </a:solidFill>
                <a:latin typeface="Monotype Corsiva" pitchFamily="66" charset="0"/>
              </a:rPr>
              <a:t>Новоселовой</a:t>
            </a:r>
            <a:r>
              <a:rPr lang="ru-RU" sz="2800" b="1" dirty="0" smtClean="0">
                <a:solidFill>
                  <a:schemeClr val="tx1"/>
                </a:solidFill>
                <a:latin typeface="Monotype Corsiva" pitchFamily="66" charset="0"/>
              </a:rPr>
              <a:t> Любови Николаевны «Здравствуйте, я ваша няня!»</a:t>
            </a:r>
          </a:p>
          <a:p>
            <a:pPr lvl="0" algn="ctr"/>
            <a:endParaRPr lang="ru-RU" sz="28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61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thumbs.dreamstime.com/z/texture-fun-sites-girls-20007031.jpg"/>
          <p:cNvPicPr>
            <a:picLocks noChangeAspect="1" noChangeArrowheads="1"/>
          </p:cNvPicPr>
          <p:nvPr/>
        </p:nvPicPr>
        <p:blipFill>
          <a:blip r:embed="rId2" cstate="email"/>
          <a:srcRect b="6444"/>
          <a:stretch>
            <a:fillRect/>
          </a:stretch>
        </p:blipFill>
        <p:spPr bwMode="auto">
          <a:xfrm>
            <a:off x="-31109" y="116632"/>
            <a:ext cx="9144000" cy="7316619"/>
          </a:xfrm>
          <a:prstGeom prst="rect">
            <a:avLst/>
          </a:prstGeom>
          <a:noFill/>
        </p:spPr>
      </p:pic>
      <p:pic>
        <p:nvPicPr>
          <p:cNvPr id="6146" name="Picture 2" descr="C:\Users\t2206\OneDrive\Рабочий стол\Люба фото\IMG-20201208-WA0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90" y="332656"/>
            <a:ext cx="2664296" cy="3552395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t2206\OneDrive\Рабочий стол\Люба фото\IMG-20201208-WA00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00652"/>
            <a:ext cx="2016224" cy="3584399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t2206\OneDrive\Рабочий стол\Люба фото\IMG202209161139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482418"/>
            <a:ext cx="3424901" cy="2568676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t2206\OneDrive\Рабочий стол\Люба фото\IMG202409181039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452294"/>
            <a:ext cx="3460503" cy="2595377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t2206\OneDrive\Рабочий стол\Люба фото\IMG2023061609515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5" y="355786"/>
            <a:ext cx="2670951" cy="3561267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46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thumbs.dreamstime.com/z/texture-fun-sites-girls-20007031.jpg"/>
          <p:cNvPicPr>
            <a:picLocks noChangeAspect="1" noChangeArrowheads="1"/>
          </p:cNvPicPr>
          <p:nvPr/>
        </p:nvPicPr>
        <p:blipFill>
          <a:blip r:embed="rId2" cstate="email"/>
          <a:srcRect b="6444"/>
          <a:stretch>
            <a:fillRect/>
          </a:stretch>
        </p:blipFill>
        <p:spPr bwMode="auto">
          <a:xfrm>
            <a:off x="0" y="-459432"/>
            <a:ext cx="9145016" cy="73174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7170" name="Picture 2" descr="C:\Users\t2206\OneDrive\Рабочий стол\Люба фото\IMG_20230228_2120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-24894"/>
            <a:ext cx="2666485" cy="2687637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t2206\OneDrive\Рабочий стол\Люба фото\IMG-20211028-WA00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8955"/>
            <a:ext cx="2240487" cy="3983088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t2206\OneDrive\Рабочий стол\Люба фото\IMG202301181040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20" y="2924944"/>
            <a:ext cx="2701185" cy="360158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t2206\OneDrive\Рабочий стол\Люба фото\IMG202302281149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207" y="34320"/>
            <a:ext cx="2975793" cy="3967723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t2206\OneDrive\Рабочий стол\Люба фото\Новая папка\IMG-20251015-WA001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673" y="4134625"/>
            <a:ext cx="2495600" cy="249560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thumbs.dreamstime.com/z/texture-fun-sites-girls-20007031.jpg"/>
          <p:cNvPicPr>
            <a:picLocks noChangeAspect="1" noChangeArrowheads="1"/>
          </p:cNvPicPr>
          <p:nvPr/>
        </p:nvPicPr>
        <p:blipFill>
          <a:blip r:embed="rId2" cstate="email"/>
          <a:srcRect b="6444"/>
          <a:stretch>
            <a:fillRect/>
          </a:stretch>
        </p:blipFill>
        <p:spPr bwMode="auto">
          <a:xfrm>
            <a:off x="-22508" y="-414363"/>
            <a:ext cx="9145016" cy="73174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8194" name="Picture 2" descr="C:\Users\t2206\OneDrive\Рабочий стол\Люба фото\IMG202312250922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8131"/>
            <a:ext cx="2456656" cy="327554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t2206\OneDrive\Рабочий стол\Люба фото\IMG202401151552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326" y="108132"/>
            <a:ext cx="2592288" cy="327554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t2206\OneDrive\Рабочий стол\Люба фото\IMG202412230954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378" y="108131"/>
            <a:ext cx="2456656" cy="327554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t2206\OneDrive\Рабочий стол\Люба фото\IMG2023122710320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553" y="3645024"/>
            <a:ext cx="3991834" cy="2993876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38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thumbs.dreamstime.com/z/texture-fun-sites-girls-20007031.jpg"/>
          <p:cNvPicPr>
            <a:picLocks noChangeAspect="1" noChangeArrowheads="1"/>
          </p:cNvPicPr>
          <p:nvPr/>
        </p:nvPicPr>
        <p:blipFill>
          <a:blip r:embed="rId2" cstate="email"/>
          <a:srcRect b="6859"/>
          <a:stretch>
            <a:fillRect/>
          </a:stretch>
        </p:blipFill>
        <p:spPr bwMode="auto">
          <a:xfrm>
            <a:off x="0" y="0"/>
            <a:ext cx="9144000" cy="684076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48268" y="1052736"/>
            <a:ext cx="860363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b="1" dirty="0">
                <a:solidFill>
                  <a:srgbClr val="C00000"/>
                </a:solidFill>
                <a:latin typeface="Comic Sans MS" pitchFamily="66" charset="0"/>
              </a:rPr>
              <a:t>Спасибо за внимание!</a:t>
            </a:r>
          </a:p>
        </p:txBody>
      </p:sp>
      <p:pic>
        <p:nvPicPr>
          <p:cNvPr id="2050" name="Picture 2" descr="C:\Users\t2206\OneDrive\Рабочий стол\Люба фото\IMG202409271549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790" y="2204864"/>
            <a:ext cx="3275362" cy="436714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thumbs.dreamstime.com/z/texture-fun-sites-girls-20007031.jpg"/>
          <p:cNvPicPr>
            <a:picLocks noChangeAspect="1" noChangeArrowheads="1"/>
          </p:cNvPicPr>
          <p:nvPr/>
        </p:nvPicPr>
        <p:blipFill>
          <a:blip r:embed="rId2" cstate="email"/>
          <a:srcRect b="69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916329" y="188640"/>
            <a:ext cx="29306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Образование: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538670" y="980728"/>
            <a:ext cx="8267222" cy="2112100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Segoe Script" pitchFamily="34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Segoe Script" pitchFamily="34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Segoe Script" pitchFamily="34" charset="0"/>
                <a:cs typeface="Times New Roman" pitchFamily="18" charset="0"/>
              </a:rPr>
              <a:t>Средняя общеобразовательная школа №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Segoe Script" pitchFamily="34" charset="0"/>
                <a:cs typeface="Times New Roman" pitchFamily="18" charset="0"/>
              </a:rPr>
              <a:t>10»  - среднее общее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Segoe Script" pitchFamily="34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538670" y="3212976"/>
            <a:ext cx="8281802" cy="228038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Segoe Script" pitchFamily="34" charset="0"/>
                <a:cs typeface="Times New Roman" pitchFamily="18" charset="0"/>
              </a:rPr>
              <a:t>УрМФ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Segoe Script" pitchFamily="34" charset="0"/>
                <a:cs typeface="Times New Roman" pitchFamily="18" charset="0"/>
              </a:rPr>
              <a:t> ФГБУ «ВНИИ труда» Минтруда России – программа профессионального обучения «Младший воспитатель»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Segoe Script" pitchFamily="34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457225" y="74711"/>
            <a:ext cx="2295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527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Courier New" pitchFamily="49" charset="0"/>
              </a:rPr>
              <a:t>;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83758" y="5681129"/>
            <a:ext cx="43957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Стаж работы – 7 лет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thumbs.dreamstime.com/z/texture-fun-sites-girls-20007031.jpg"/>
          <p:cNvPicPr>
            <a:picLocks noChangeAspect="1" noChangeArrowheads="1"/>
          </p:cNvPicPr>
          <p:nvPr/>
        </p:nvPicPr>
        <p:blipFill>
          <a:blip r:embed="rId2" cstate="email"/>
          <a:srcRect b="6444"/>
          <a:stretch>
            <a:fillRect/>
          </a:stretch>
        </p:blipFill>
        <p:spPr bwMode="auto">
          <a:xfrm>
            <a:off x="-9252" y="116632"/>
            <a:ext cx="9144000" cy="731661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03648" y="980728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omic Sans MS" pitchFamily="66" charset="0"/>
              </a:rPr>
              <a:t>Отраслевые награды:</a:t>
            </a:r>
            <a:endParaRPr lang="ru-RU" sz="32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3074" name="Picture 2" descr="C:\Users\t2206\OneDrive\Рабочий стол\За труд\2026-04-16_18-08-59_winscan_to_pdf_page-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65345"/>
            <a:ext cx="2396041" cy="3100759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t2206\OneDrive\Рабочий стол\За труд\2026-04-16_18-10-00_winscan_to_pd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798" y="1744975"/>
            <a:ext cx="2395900" cy="3100577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t2206\OneDrive\Рабочий стол\За труд\2026-04-16_18-11-06_winscan_to_pd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30638"/>
            <a:ext cx="2370773" cy="3068059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thumbs.dreamstime.com/z/texture-fun-sites-girls-20007031.jpg"/>
          <p:cNvPicPr>
            <a:picLocks noChangeAspect="1" noChangeArrowheads="1"/>
          </p:cNvPicPr>
          <p:nvPr/>
        </p:nvPicPr>
        <p:blipFill>
          <a:blip r:embed="rId2" cstate="email"/>
          <a:srcRect b="6444"/>
          <a:stretch>
            <a:fillRect/>
          </a:stretch>
        </p:blipFill>
        <p:spPr bwMode="auto">
          <a:xfrm>
            <a:off x="-30592" y="116632"/>
            <a:ext cx="9144000" cy="731661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98591" y="980728"/>
            <a:ext cx="69127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omic Sans MS" pitchFamily="66" charset="0"/>
              </a:rPr>
              <a:t>Грамоты, благодарственные письма</a:t>
            </a:r>
            <a:endParaRPr lang="ru-RU" sz="32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12290" name="Picture 2" descr="C:\Users\t2206\OneDrive\Рабочий стол\Семья\2026-04-16_18-17-03_winscan_to_pd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247" y="4749159"/>
            <a:ext cx="1908336" cy="246961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t2206\OneDrive\Рабочий стол\Семья\2026-04-16_18-05-10_winscan_to_pdf_page-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903" y="4676696"/>
            <a:ext cx="1964329" cy="2542073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t2206\OneDrive\Рабочий стол\Семья\2026-04-16_18-06-36_winscan_to_pdf_page-0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066" y="2101070"/>
            <a:ext cx="1801748" cy="2331673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t2206\OneDrive\Рабочий стол\Семья\2026-04-16_18-12-06_winscan_to_pdf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408" y="2085162"/>
            <a:ext cx="1904236" cy="2464305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t2206\OneDrive\Рабочий стол\Семья\2026-04-16_18-13-31_winscan_to_pdf_page-000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772613"/>
            <a:ext cx="2187500" cy="2830882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C:\Users\t2206\OneDrive\Рабочий стол\Семья\2026-04-16_18-16-04_winscan_to_pdf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8" y="1772612"/>
            <a:ext cx="2016224" cy="2609231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60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thumbs.dreamstime.com/z/texture-fun-sites-girls-20007031.jpg"/>
          <p:cNvPicPr>
            <a:picLocks noChangeAspect="1" noChangeArrowheads="1"/>
          </p:cNvPicPr>
          <p:nvPr/>
        </p:nvPicPr>
        <p:blipFill>
          <a:blip r:embed="rId2" cstate="email"/>
          <a:srcRect b="6444"/>
          <a:stretch>
            <a:fillRect/>
          </a:stretch>
        </p:blipFill>
        <p:spPr bwMode="auto">
          <a:xfrm>
            <a:off x="-9252" y="116632"/>
            <a:ext cx="9144000" cy="731661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98591" y="980728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omic Sans MS" pitchFamily="66" charset="0"/>
              </a:rPr>
              <a:t>Отзывы о работе</a:t>
            </a:r>
            <a:endParaRPr lang="ru-RU" sz="32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9218" name="Picture 2" descr="C:\Users\t2206\OneDrive\Рабочий стол\от коллег\2026-04-16_18-23-17_winscan_to_pd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280" y="2204864"/>
            <a:ext cx="2839886" cy="3675147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t2206\OneDrive\Рабочий стол\от коллег\2026-04-16_18-36-59_winscan_to_pd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354" y="2204864"/>
            <a:ext cx="2880320" cy="3727473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98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thumbs.dreamstime.com/z/texture-fun-sites-girls-20007031.jpg"/>
          <p:cNvPicPr>
            <a:picLocks noChangeAspect="1" noChangeArrowheads="1"/>
          </p:cNvPicPr>
          <p:nvPr/>
        </p:nvPicPr>
        <p:blipFill>
          <a:blip r:embed="rId2" cstate="email"/>
          <a:srcRect b="6444"/>
          <a:stretch>
            <a:fillRect/>
          </a:stretch>
        </p:blipFill>
        <p:spPr bwMode="auto">
          <a:xfrm>
            <a:off x="-9252" y="12652"/>
            <a:ext cx="9144000" cy="731661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98591" y="980728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omic Sans MS" pitchFamily="66" charset="0"/>
              </a:rPr>
              <a:t>Отзывы о работе</a:t>
            </a:r>
            <a:endParaRPr lang="ru-RU" sz="32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11266" name="Picture 2" descr="C:\Users\t2206\OneDrive\Рабочий стол\Родители\2026-04-16_18-19-32_winscan_to_pd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022756"/>
            <a:ext cx="2952328" cy="3820659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t2206\OneDrive\Рабочий стол\Родители\2026-04-16_18-07-56_winscan_to_pdf_page-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022756"/>
            <a:ext cx="2952328" cy="3820659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77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thumbs.dreamstime.com/z/texture-fun-sites-girls-20007031.jpg"/>
          <p:cNvPicPr>
            <a:picLocks noChangeAspect="1" noChangeArrowheads="1"/>
          </p:cNvPicPr>
          <p:nvPr/>
        </p:nvPicPr>
        <p:blipFill>
          <a:blip r:embed="rId2" cstate="email"/>
          <a:srcRect b="6444"/>
          <a:stretch>
            <a:fillRect/>
          </a:stretch>
        </p:blipFill>
        <p:spPr bwMode="auto">
          <a:xfrm>
            <a:off x="-9252" y="12652"/>
            <a:ext cx="9144000" cy="731661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98591" y="980728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omic Sans MS" pitchFamily="66" charset="0"/>
              </a:rPr>
              <a:t>Отзывы о работе</a:t>
            </a:r>
            <a:endParaRPr lang="ru-RU" sz="32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10242" name="Picture 2" descr="C:\Users\t2206\OneDrive\Рабочий стол\от коллег\2026-04-16_18-24-38_winscan_to_pd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11"/>
            <a:ext cx="1929397" cy="2496867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t2206\OneDrive\Рабочий стол\от коллег\2026-04-16_18-25-19_winscan_to_pd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656" y="1634112"/>
            <a:ext cx="1913447" cy="2476226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t2206\OneDrive\Рабочий стол\от коллег\2026-04-16_18-32-35_winscan_to_pd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096" y="1640506"/>
            <a:ext cx="1836204" cy="2376264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t2206\OneDrive\Рабочий стол\от коллег\2026-04-16_18-33-27_winscan_to_pdf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365104"/>
            <a:ext cx="2161281" cy="2796952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t2206\OneDrive\Рабочий стол\от коллег\2026-04-16_18-34-40_winscan_to_pdf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926" y="4372910"/>
            <a:ext cx="2161280" cy="2796952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72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thumbs.dreamstime.com/z/texture-fun-sites-girls-20007031.jpg"/>
          <p:cNvPicPr>
            <a:picLocks noChangeAspect="1" noChangeArrowheads="1"/>
          </p:cNvPicPr>
          <p:nvPr/>
        </p:nvPicPr>
        <p:blipFill>
          <a:blip r:embed="rId2" cstate="email"/>
          <a:srcRect b="6444"/>
          <a:stretch>
            <a:fillRect/>
          </a:stretch>
        </p:blipFill>
        <p:spPr bwMode="auto">
          <a:xfrm>
            <a:off x="-9252" y="116632"/>
            <a:ext cx="9144000" cy="7316619"/>
          </a:xfrm>
          <a:prstGeom prst="rect">
            <a:avLst/>
          </a:prstGeom>
          <a:noFill/>
        </p:spPr>
      </p:pic>
      <p:pic>
        <p:nvPicPr>
          <p:cNvPr id="4098" name="Picture 2" descr="C:\Users\t2206\OneDrive\Рабочий стол\Люба фото\Новая папка\IMG-20220906-WA00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891352"/>
            <a:ext cx="2988331" cy="2241249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t2206\OneDrive\Рабочий стол\Люба фото\Новая папка\KdGcG_o5Wt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91352"/>
            <a:ext cx="3024336" cy="4966648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t2206\OneDrive\Рабочий стол\Люба фото\20260317_1212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374676"/>
            <a:ext cx="3311099" cy="2483324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398591" y="980728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omic Sans MS" pitchFamily="66" charset="0"/>
              </a:rPr>
              <a:t>Моя деятельность</a:t>
            </a:r>
            <a:endParaRPr lang="ru-RU" sz="32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78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thumbs.dreamstime.com/z/texture-fun-sites-girls-20007031.jpg"/>
          <p:cNvPicPr>
            <a:picLocks noChangeAspect="1" noChangeArrowheads="1"/>
          </p:cNvPicPr>
          <p:nvPr/>
        </p:nvPicPr>
        <p:blipFill>
          <a:blip r:embed="rId2" cstate="email"/>
          <a:srcRect b="6444"/>
          <a:stretch>
            <a:fillRect/>
          </a:stretch>
        </p:blipFill>
        <p:spPr bwMode="auto">
          <a:xfrm>
            <a:off x="-9252" y="116632"/>
            <a:ext cx="9144000" cy="7316619"/>
          </a:xfrm>
          <a:prstGeom prst="rect">
            <a:avLst/>
          </a:prstGeom>
          <a:noFill/>
        </p:spPr>
      </p:pic>
      <p:pic>
        <p:nvPicPr>
          <p:cNvPr id="5122" name="Picture 2" descr="C:\Users\t2206\OneDrive\Рабочий стол\Люба фото\IMG_20260404_132553_8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4295800" cy="322185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t2206\OneDrive\Рабочий стол\Люба фото\IMG-20200309-WA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149081"/>
            <a:ext cx="4295800" cy="2416388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t2206\OneDrive\Рабочий стол\Люба фото\IMG-20200309-WA00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43805"/>
            <a:ext cx="1800200" cy="3200356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t2206\OneDrive\Рабочий стол\Люба фото\Новая папка\IMG2024050813471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132" y="4193341"/>
            <a:ext cx="3103824" cy="2327868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48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</TotalTime>
  <Words>84</Words>
  <Application>Microsoft Office PowerPoint</Application>
  <PresentationFormat>Экран (4:3)</PresentationFormat>
  <Paragraphs>17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Даша</dc:creator>
  <cp:lastModifiedBy>t2206</cp:lastModifiedBy>
  <cp:revision>85</cp:revision>
  <dcterms:created xsi:type="dcterms:W3CDTF">2015-12-05T19:16:03Z</dcterms:created>
  <dcterms:modified xsi:type="dcterms:W3CDTF">2026-04-27T08:46:38Z</dcterms:modified>
</cp:coreProperties>
</file>