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C74F-ED78-4120-B2A6-0FA0CD92C76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4C88E-4462-40F0-A6E7-7786BB937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2354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C74F-ED78-4120-B2A6-0FA0CD92C76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4C88E-4462-40F0-A6E7-7786BB937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39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C74F-ED78-4120-B2A6-0FA0CD92C76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4C88E-4462-40F0-A6E7-7786BB937094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16482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C74F-ED78-4120-B2A6-0FA0CD92C76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4C88E-4462-40F0-A6E7-7786BB937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5786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C74F-ED78-4120-B2A6-0FA0CD92C76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4C88E-4462-40F0-A6E7-7786BB937094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49559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C74F-ED78-4120-B2A6-0FA0CD92C76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4C88E-4462-40F0-A6E7-7786BB937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4648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C74F-ED78-4120-B2A6-0FA0CD92C76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4C88E-4462-40F0-A6E7-7786BB937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225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C74F-ED78-4120-B2A6-0FA0CD92C76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4C88E-4462-40F0-A6E7-7786BB937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327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C74F-ED78-4120-B2A6-0FA0CD92C76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4C88E-4462-40F0-A6E7-7786BB937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265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C74F-ED78-4120-B2A6-0FA0CD92C76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4C88E-4462-40F0-A6E7-7786BB937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397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C74F-ED78-4120-B2A6-0FA0CD92C76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4C88E-4462-40F0-A6E7-7786BB937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6725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C74F-ED78-4120-B2A6-0FA0CD92C76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4C88E-4462-40F0-A6E7-7786BB937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163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C74F-ED78-4120-B2A6-0FA0CD92C76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4C88E-4462-40F0-A6E7-7786BB937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384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C74F-ED78-4120-B2A6-0FA0CD92C76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4C88E-4462-40F0-A6E7-7786BB937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804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C74F-ED78-4120-B2A6-0FA0CD92C76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4C88E-4462-40F0-A6E7-7786BB937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98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C74F-ED78-4120-B2A6-0FA0CD92C76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4C88E-4462-40F0-A6E7-7786BB937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13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9C74F-ED78-4120-B2A6-0FA0CD92C765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AF4C88E-4462-40F0-A6E7-7786BB937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946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Польза обучения рукописному письму</a:t>
            </a:r>
            <a:endParaRPr lang="ru-RU" dirty="0"/>
          </a:p>
        </p:txBody>
      </p:sp>
      <p:pic>
        <p:nvPicPr>
          <p:cNvPr id="1026" name="Picture 2" descr="Picture backgroun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75" y="1609725"/>
            <a:ext cx="5038725" cy="503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70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 </a:t>
            </a:r>
            <a:r>
              <a:rPr lang="ru-RU" sz="2400" dirty="0">
                <a:solidFill>
                  <a:schemeClr val="accent2"/>
                </a:solidFill>
              </a:rPr>
              <a:t>Развитие мелкой моторики и координации движений рук. При обучении рукописному письму дети тренируют пальцы, запястья и предплечья, что способствует развитию мелкой моторики. Также они учатся координировать движения руки и глаз, что полезно для развития пространственного восприятия.</a:t>
            </a:r>
            <a:endParaRPr lang="ru-RU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835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chemeClr val="accent2"/>
                </a:solidFill>
              </a:rPr>
              <a:t>Улучшение навыков письма. Обучение рукописному письму помогает детям освоить навыки правильного держания карандаша и формирования букв. Эти навыки являются основой для последующего успешного обучения грамоте и орфографии.</a:t>
            </a:r>
            <a:endParaRPr lang="ru-RU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315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chemeClr val="accent2"/>
                </a:solidFill>
              </a:rPr>
              <a:t>Развитие умственных способностей. При обучении рукописному письму дети учатся анализировать и синтезировать информацию, а также развивать свою фантазию и творческое мышление. Кроме того, письмо влияет на развитие памяти и воображения.</a:t>
            </a:r>
            <a:endParaRPr lang="ru-RU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350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 </a:t>
            </a:r>
            <a:r>
              <a:rPr lang="ru-RU" sz="2400" dirty="0">
                <a:solidFill>
                  <a:schemeClr val="accent2"/>
                </a:solidFill>
              </a:rPr>
              <a:t>Повышение самооценки и самодисциплины. Дети, успешно обучающиеся рукописи, чувствуют удовлетворение от достижений и могут стать более уверенными в собственных силах. Также регулярные занятия рукописью помогают развивать самодисциплину и настойчивость, так как требуют постоянной практики и повторения.</a:t>
            </a:r>
            <a:endParaRPr lang="ru-RU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085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chemeClr val="accent2"/>
                </a:solidFill>
              </a:rPr>
              <a:t>Улучшение понимания и запоминания информации. Некоторые исследования показывают, что дети, пишущие от руки, лучше понимают и запоминают информацию, поскольку работают с ней более глубоко и долго, чем при наборе на клавиатуре. Рукописный блокнот помогает улучшить усвоение учебного материала и стимулирует развитие интеллекта.</a:t>
            </a:r>
            <a:endParaRPr lang="ru-RU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536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chemeClr val="accent2"/>
                </a:solidFill>
              </a:rPr>
              <a:t>Обучение рукописному письму, несомненно, имеет множество польз для детей. Развитие моторики, навыков письма, умственных способностей, самооценки и понимания информации — это лишь некоторые из выгод, которые они могут получить от этого процесса.</a:t>
            </a:r>
            <a:endParaRPr lang="ru-RU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17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</TotalTime>
  <Words>159</Words>
  <Application>Microsoft Office PowerPoint</Application>
  <PresentationFormat>Широкоэкранный</PresentationFormat>
  <Paragraphs>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Аспект</vt:lpstr>
      <vt:lpstr>Польза обучения рукописному письму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Польза обучения рукописному письму</dc:title>
  <dc:creator>Huawei</dc:creator>
  <cp:lastModifiedBy>Huawei</cp:lastModifiedBy>
  <cp:revision>1</cp:revision>
  <dcterms:created xsi:type="dcterms:W3CDTF">2025-11-19T15:48:29Z</dcterms:created>
  <dcterms:modified xsi:type="dcterms:W3CDTF">2025-11-19T15:57:43Z</dcterms:modified>
</cp:coreProperties>
</file>